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895fee1b9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289954c2c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2891bbdd00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2894aa50d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28919ff0a9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28937108e7d.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2891ffaccc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89a9ab086.png"/><Relationship Id="rId3" Type="http://schemas.openxmlformats.org/officeDocument/2006/relationships/image" Target="../media/file28931bb32da.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8979079fb7.png"/><Relationship Id="rId3" Type="http://schemas.openxmlformats.org/officeDocument/2006/relationships/image" Target="../media/file2896386e57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892d4255b8.png"/><Relationship Id="rId3" Type="http://schemas.openxmlformats.org/officeDocument/2006/relationships/image" Target="../media/file2895e09ba3e.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8950a26cad.png"/><Relationship Id="rId3" Type="http://schemas.openxmlformats.org/officeDocument/2006/relationships/image" Target="../media/file289578cfb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8968c0c321.png"/><Relationship Id="rId3" Type="http://schemas.openxmlformats.org/officeDocument/2006/relationships/image" Target="../media/file289474ae1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8950a96f8.png"/><Relationship Id="rId3" Type="http://schemas.openxmlformats.org/officeDocument/2006/relationships/image" Target="../media/file2897a3d765d.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895926125d.png"/><Relationship Id="rId3" Type="http://schemas.openxmlformats.org/officeDocument/2006/relationships/image" Target="../media/file289527fc56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894278528c.png"/><Relationship Id="rId3" Type="http://schemas.openxmlformats.org/officeDocument/2006/relationships/image" Target="../media/file2896973876b.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8969817ff.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896b4f69ba.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892aa6696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891350338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897665226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8969b5d4ea.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8920ad84de.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16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16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16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16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lowest 10% of local authorities.</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7,730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894.7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1,194,402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2,122.0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107,164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1,167.3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16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16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11 November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976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152,661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15,730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16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16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768.3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1,106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688.0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1,041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859.4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1,291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1,148.5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917.3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998.5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878.2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7,730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894.7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107,164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1,167.3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1,194,402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2,122.0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16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16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11 November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77.8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88.3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102.2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312th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976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152,661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15,730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16 November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106 triages made. This is an increase of 16 triages compared to the previous day (90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15 November there were 748 triages to NHS Pathways for COVID-19, this is an average of 107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16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16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16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16 November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16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16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16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16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16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16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16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16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16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16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16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16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2020-11-16T23:01:45Z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